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6"/>
    <p:restoredTop sz="94637"/>
  </p:normalViewPr>
  <p:slideViewPr>
    <p:cSldViewPr snapToGrid="0" snapToObjects="1">
      <p:cViewPr>
        <p:scale>
          <a:sx n="77" d="100"/>
          <a:sy n="77" d="100"/>
        </p:scale>
        <p:origin x="52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media1.mov>
</file>

<file path=ppt/media/media2.mov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B0598C-FA38-C448-8ADA-C0275CD9FB0C}" type="datetimeFigureOut">
              <a:rPr lang="en-US" smtClean="0"/>
              <a:t>5/5/20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578D4-49E3-6949-8666-FBA13B055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427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78D4-49E3-6949-8666-FBA13B0551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44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BDF68E2-58F2-4D09-BE8B-E3BD06533059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53216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090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074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57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EBB0C4-6273-4C6E-B9BD-2EDC30F1CD52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73118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919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019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637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8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2ABBEA6-7C60-4B02-AE87-00D78D8422AF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68076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CAD897-D46E-4AD2-BD9B-49DD3E640873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501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150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hyperlink" Target="https://ourworldindata.org/coronavirus" TargetMode="External"/><Relationship Id="rId5" Type="http://schemas.openxmlformats.org/officeDocument/2006/relationships/image" Target="../media/image4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COVID-19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Worldwide and canada</a:t>
            </a:r>
          </a:p>
          <a:p>
            <a:r>
              <a:rPr lang="en-US" altLang="zh-CN" dirty="0" smtClean="0"/>
              <a:t>Member: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xUEDI</a:t>
            </a:r>
            <a:r>
              <a:rPr lang="zh-CN" altLang="en-US" dirty="0" smtClean="0"/>
              <a:t> </a:t>
            </a:r>
            <a:r>
              <a:rPr lang="en-US" altLang="zh-CN" dirty="0" smtClean="0"/>
              <a:t>CAO</a:t>
            </a:r>
            <a:r>
              <a:rPr lang="zh-CN" altLang="en-US" dirty="0" smtClean="0"/>
              <a:t> </a:t>
            </a:r>
            <a:r>
              <a:rPr lang="en-US" altLang="zh-CN" dirty="0" smtClean="0"/>
              <a:t>(x39cao)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dirty="0" err="1"/>
              <a:t>Xiaoke</a:t>
            </a:r>
            <a:r>
              <a:rPr lang="en-US" dirty="0"/>
              <a:t> Yu (x94yu)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18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07"/>
    </mc:Choice>
    <mc:Fallback xmlns="">
      <p:transition spd="slow" advTm="11707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project focuses on analyzing data of the world pandemic covid-19 from 2 areas:</a:t>
            </a:r>
          </a:p>
          <a:p>
            <a:endParaRPr lang="en-US" dirty="0"/>
          </a:p>
          <a:p>
            <a:r>
              <a:rPr lang="en-US" dirty="0" smtClean="0"/>
              <a:t>WORLDWIDE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CANADA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24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9"/>
    </mc:Choice>
    <mc:Fallback xmlns="">
      <p:transition spd="slow" advTm="163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6786" y="358040"/>
            <a:ext cx="10058400" cy="1450757"/>
          </a:xfrm>
        </p:spPr>
        <p:txBody>
          <a:bodyPr/>
          <a:lstStyle/>
          <a:p>
            <a:r>
              <a:rPr lang="en-US" dirty="0"/>
              <a:t>Visualization</a:t>
            </a:r>
            <a:r>
              <a:rPr lang="en-US" sz="2400" dirty="0"/>
              <a:t>-World Daily Confirmed </a:t>
            </a:r>
            <a:r>
              <a:rPr lang="en-US" sz="2400" dirty="0" smtClean="0"/>
              <a:t>Cases (Animated)</a:t>
            </a:r>
            <a:endParaRPr lang="en-US" sz="2400" dirty="0"/>
          </a:p>
        </p:txBody>
      </p:sp>
      <p:pic>
        <p:nvPicPr>
          <p:cNvPr id="5" name="Screen Recording 2020-04-18 at 5.23.32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2738" y="1227138"/>
            <a:ext cx="6437312" cy="4827587"/>
          </a:xfrm>
        </p:spPr>
      </p:pic>
    </p:spTree>
    <p:extLst>
      <p:ext uri="{BB962C8B-B14F-4D97-AF65-F5344CB8AC3E}">
        <p14:creationId xmlns:p14="http://schemas.microsoft.com/office/powerpoint/2010/main" val="955433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19"/>
    </mc:Choice>
    <mc:Fallback xmlns="">
      <p:transition spd="slow" advTm="23219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897" objId="5"/>
        <p14:stopEvt time="22613" objId="5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0"/>
            <a:ext cx="10058400" cy="1450757"/>
          </a:xfrm>
        </p:spPr>
        <p:txBody>
          <a:bodyPr/>
          <a:lstStyle/>
          <a:p>
            <a:r>
              <a:rPr lang="en-US" dirty="0"/>
              <a:t>Visualization</a:t>
            </a:r>
            <a:r>
              <a:rPr lang="en-US" sz="2400" dirty="0"/>
              <a:t>-World </a:t>
            </a:r>
            <a:r>
              <a:rPr lang="en-US" sz="2400" dirty="0" smtClean="0"/>
              <a:t>Log Daily </a:t>
            </a:r>
            <a:r>
              <a:rPr lang="en-US" sz="2400" dirty="0"/>
              <a:t>Confirmed Cases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79" y="991631"/>
            <a:ext cx="10232359" cy="5208686"/>
          </a:xfrm>
        </p:spPr>
      </p:pic>
    </p:spTree>
    <p:extLst>
      <p:ext uri="{BB962C8B-B14F-4D97-AF65-F5344CB8AC3E}">
        <p14:creationId xmlns:p14="http://schemas.microsoft.com/office/powerpoint/2010/main" val="80141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0"/>
    </mc:Choice>
    <mc:Fallback xmlns="">
      <p:transition spd="slow" advTm="732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589" y="109"/>
            <a:ext cx="11679044" cy="1450757"/>
          </a:xfrm>
        </p:spPr>
        <p:txBody>
          <a:bodyPr/>
          <a:lstStyle/>
          <a:p>
            <a:r>
              <a:rPr lang="en-US" dirty="0" smtClean="0"/>
              <a:t>Visualization</a:t>
            </a:r>
            <a:r>
              <a:rPr lang="en-US" sz="2400" dirty="0" smtClean="0"/>
              <a:t>-Wor</a:t>
            </a:r>
            <a:r>
              <a:rPr lang="en-US" altLang="zh-CN" sz="2400" dirty="0" smtClean="0"/>
              <a:t>ld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Top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10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Countries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with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Most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Confirmed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Cases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(Animated)</a:t>
            </a:r>
            <a:endParaRPr lang="en-US" sz="2400" dirty="0"/>
          </a:p>
        </p:txBody>
      </p:sp>
      <p:pic>
        <p:nvPicPr>
          <p:cNvPr id="5" name="Screen Recording 2020-04-18 at 5.24.25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0325" y="725488"/>
            <a:ext cx="6942138" cy="5207000"/>
          </a:xfrm>
        </p:spPr>
      </p:pic>
    </p:spTree>
    <p:extLst>
      <p:ext uri="{BB962C8B-B14F-4D97-AF65-F5344CB8AC3E}">
        <p14:creationId xmlns:p14="http://schemas.microsoft.com/office/powerpoint/2010/main" val="49313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72"/>
    </mc:Choice>
    <mc:Fallback xmlns="">
      <p:transition spd="slow" advTm="25772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302" objId="5"/>
        <p14:stopEvt time="23032" objId="5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94977"/>
            <a:ext cx="11679044" cy="1450757"/>
          </a:xfrm>
        </p:spPr>
        <p:txBody>
          <a:bodyPr/>
          <a:lstStyle/>
          <a:p>
            <a:r>
              <a:rPr lang="en-US" altLang="zh-CN" dirty="0" smtClean="0"/>
              <a:t>Prediction</a:t>
            </a:r>
            <a:r>
              <a:rPr lang="en-US" sz="2400" dirty="0" smtClean="0"/>
              <a:t>-</a:t>
            </a:r>
            <a:r>
              <a:rPr lang="en-US" altLang="zh-CN" sz="2400" dirty="0" smtClean="0"/>
              <a:t>Basic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Algorithm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1848" y="1521229"/>
            <a:ext cx="9601200" cy="3581400"/>
          </a:xfrm>
        </p:spPr>
        <p:txBody>
          <a:bodyPr>
            <a:normAutofit lnSpcReduction="10000"/>
          </a:bodyPr>
          <a:lstStyle/>
          <a:p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1.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Basic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reproductive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number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(R0),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Case-fatality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(F),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                                               </a:t>
            </a:r>
            <a:r>
              <a:rPr lang="en-US" altLang="zh-CN" dirty="0" smtClean="0"/>
              <a:t>Incubation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Period</a:t>
            </a:r>
            <a:r>
              <a:rPr lang="zh-CN" altLang="en-US" dirty="0" smtClean="0"/>
              <a:t> </a:t>
            </a:r>
            <a:r>
              <a:rPr lang="en-US" altLang="zh-CN" dirty="0" smtClean="0"/>
              <a:t>(i),</a:t>
            </a:r>
            <a:r>
              <a:rPr lang="zh-CN" altLang="en-US" dirty="0" smtClean="0"/>
              <a:t> </a:t>
            </a:r>
            <a:r>
              <a:rPr lang="en-US" altLang="zh-CN" dirty="0" smtClean="0"/>
              <a:t>Duration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Disease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(d)</a:t>
            </a:r>
          </a:p>
          <a:p>
            <a:pPr marL="0" indent="0">
              <a:buNone/>
            </a:pPr>
            <a:r>
              <a:rPr lang="en-US" altLang="zh-CN" dirty="0" smtClean="0"/>
              <a:t>2.</a:t>
            </a:r>
            <a:r>
              <a:rPr lang="zh-CN" altLang="en-US" dirty="0" smtClean="0"/>
              <a:t> </a:t>
            </a:r>
            <a:r>
              <a:rPr lang="en-US" altLang="zh-CN" dirty="0" smtClean="0"/>
              <a:t>Idea:</a:t>
            </a:r>
          </a:p>
          <a:p>
            <a:pPr lvl="1"/>
            <a:r>
              <a:rPr lang="en-US" altLang="zh-CN" dirty="0" smtClean="0"/>
              <a:t>Every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Incubation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Period,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Incident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increases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R0</a:t>
            </a:r>
          </a:p>
          <a:p>
            <a:pPr lvl="1"/>
            <a:endParaRPr lang="en-US" altLang="zh-CN" dirty="0" smtClean="0"/>
          </a:p>
          <a:p>
            <a:pPr lvl="1"/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Day0,</a:t>
            </a:r>
            <a:r>
              <a:rPr lang="zh-CN" altLang="en-US" dirty="0" smtClean="0"/>
              <a:t> </a:t>
            </a:r>
            <a:r>
              <a:rPr lang="en-US" altLang="zh-CN" dirty="0" smtClean="0"/>
              <a:t>after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duration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disease,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increase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Incident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0</a:t>
            </a:r>
          </a:p>
          <a:p>
            <a:pPr lvl="1"/>
            <a:endParaRPr lang="en-US" altLang="zh-CN" dirty="0" smtClean="0"/>
          </a:p>
          <a:p>
            <a:pPr lvl="1"/>
            <a:r>
              <a:rPr lang="en-US" altLang="zh-CN" dirty="0" smtClean="0"/>
              <a:t>Meanwhile,</a:t>
            </a:r>
            <a:r>
              <a:rPr lang="zh-CN" altLang="en-US" dirty="0" smtClean="0"/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/>
              <a:t>duration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disease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period,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deaths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increase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F</a:t>
            </a:r>
          </a:p>
          <a:p>
            <a:pPr lvl="1"/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7576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52"/>
    </mc:Choice>
    <mc:Fallback xmlns="">
      <p:transition spd="slow" advTm="19152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94977"/>
            <a:ext cx="11679044" cy="1450757"/>
          </a:xfrm>
        </p:spPr>
        <p:txBody>
          <a:bodyPr/>
          <a:lstStyle/>
          <a:p>
            <a:r>
              <a:rPr lang="en-US" altLang="zh-CN" dirty="0" smtClean="0"/>
              <a:t>Prediction</a:t>
            </a:r>
            <a:r>
              <a:rPr lang="en-US" sz="2400" dirty="0" smtClean="0"/>
              <a:t>-</a:t>
            </a:r>
            <a:r>
              <a:rPr lang="en-US" altLang="zh-CN" sz="2400" dirty="0" smtClean="0"/>
              <a:t>Results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(with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R0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=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3.28,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=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5%,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=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17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days,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=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14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days)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38688"/>
          </a:xfrm>
        </p:spPr>
        <p:txBody>
          <a:bodyPr/>
          <a:lstStyle/>
          <a:p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</a:t>
            </a:r>
            <a:r>
              <a:rPr lang="zh-CN" altLang="en-US" dirty="0" smtClean="0"/>
              <a:t> </a:t>
            </a:r>
            <a:r>
              <a:rPr lang="en-US" altLang="zh-CN" dirty="0" smtClean="0"/>
              <a:t>days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spread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covid-19</a:t>
            </a:r>
            <a:r>
              <a:rPr lang="zh-CN" altLang="en-US" dirty="0" smtClean="0"/>
              <a:t> </a:t>
            </a:r>
            <a:r>
              <a:rPr lang="en-US" altLang="zh-CN" dirty="0" smtClean="0"/>
              <a:t>among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world: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pPr marL="0" indent="0">
              <a:buNone/>
            </a:pPr>
            <a:r>
              <a:rPr lang="mr-IN" altLang="zh-CN" dirty="0" smtClean="0"/>
              <a:t>……</a:t>
            </a:r>
            <a:r>
              <a:rPr lang="en-US" altLang="zh-CN" dirty="0" smtClean="0"/>
              <a:t>.</a:t>
            </a:r>
            <a:r>
              <a:rPr lang="zh-CN" altLang="en-US" dirty="0" smtClean="0"/>
              <a:t> </a:t>
            </a:r>
            <a:r>
              <a:rPr lang="en-US" altLang="zh-CN" dirty="0" smtClean="0"/>
              <a:t>(Omit</a:t>
            </a:r>
            <a:r>
              <a:rPr lang="zh-CN" altLang="en-US" dirty="0" smtClean="0"/>
              <a:t> </a:t>
            </a:r>
            <a:r>
              <a:rPr lang="en-US" altLang="zh-CN" dirty="0" smtClean="0"/>
              <a:t>22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columns)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907605"/>
              </p:ext>
            </p:extLst>
          </p:nvPr>
        </p:nvGraphicFramePr>
        <p:xfrm>
          <a:off x="1173942" y="2431435"/>
          <a:ext cx="8254230" cy="32672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846"/>
                <a:gridCol w="1650846"/>
                <a:gridCol w="1650846"/>
                <a:gridCol w="1650846"/>
                <a:gridCol w="1650846"/>
              </a:tblGrid>
              <a:tr h="635078">
                <a:tc>
                  <a:txBody>
                    <a:bodyPr/>
                    <a:lstStyle/>
                    <a:p>
                      <a:r>
                        <a:rPr lang="en-US" dirty="0" smtClean="0"/>
                        <a:t>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Incident Cases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Total Cases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New Deaths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Total Deaths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i-FI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dirty="0" smtClean="0"/>
                        <a:t>1.0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dirty="0" smtClean="0"/>
                        <a:t>1.0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i-FI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402166">
                <a:tc>
                  <a:txBody>
                    <a:bodyPr/>
                    <a:lstStyle/>
                    <a:p>
                      <a:r>
                        <a:rPr lang="it-IT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4.84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i-FI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10.65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18.69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18.69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23.43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42.11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42.11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0.16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429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1"/>
    </mc:Choice>
    <mc:Fallback xmlns="">
      <p:transition spd="slow" advTm="459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94977"/>
            <a:ext cx="11679044" cy="1450757"/>
          </a:xfrm>
        </p:spPr>
        <p:txBody>
          <a:bodyPr/>
          <a:lstStyle/>
          <a:p>
            <a:r>
              <a:rPr lang="en-US" altLang="zh-CN" dirty="0" smtClean="0"/>
              <a:t>Prediction</a:t>
            </a:r>
            <a:r>
              <a:rPr lang="en-US" sz="2400" dirty="0" smtClean="0"/>
              <a:t>-</a:t>
            </a:r>
            <a:r>
              <a:rPr lang="en-US" altLang="zh-CN" sz="2400" dirty="0" smtClean="0"/>
              <a:t>Results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(with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R0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=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2.2,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=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5%,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=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17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days,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i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=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5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days)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38688"/>
          </a:xfrm>
        </p:spPr>
        <p:txBody>
          <a:bodyPr/>
          <a:lstStyle/>
          <a:p>
            <a:r>
              <a:rPr lang="en-US" altLang="zh-CN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</a:t>
            </a:r>
            <a:r>
              <a:rPr lang="zh-CN" altLang="en-US" dirty="0" smtClean="0"/>
              <a:t> </a:t>
            </a:r>
            <a:r>
              <a:rPr lang="en-US" altLang="zh-CN" dirty="0" smtClean="0"/>
              <a:t>days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spread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covid-19</a:t>
            </a:r>
            <a:r>
              <a:rPr lang="zh-CN" altLang="en-US" dirty="0" smtClean="0"/>
              <a:t> </a:t>
            </a:r>
            <a:r>
              <a:rPr lang="en-US" altLang="zh-CN" dirty="0" smtClean="0"/>
              <a:t>among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world:</a:t>
            </a:r>
          </a:p>
          <a:p>
            <a:pPr marL="0" indent="0">
              <a:buNone/>
            </a:pPr>
            <a:r>
              <a:rPr lang="mr-IN" altLang="zh-CN" dirty="0" smtClean="0"/>
              <a:t>……</a:t>
            </a:r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082151"/>
              </p:ext>
            </p:extLst>
          </p:nvPr>
        </p:nvGraphicFramePr>
        <p:xfrm>
          <a:off x="1173942" y="2747896"/>
          <a:ext cx="8254230" cy="35365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846"/>
                <a:gridCol w="1650846"/>
                <a:gridCol w="1650846"/>
                <a:gridCol w="1650846"/>
                <a:gridCol w="1650846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Incident Cases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Total Cases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New Deaths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 Total Deaths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662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499.53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214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581.64,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414.05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2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592.38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214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581.64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3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110.91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5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703.29</a:t>
                      </a:r>
                      <a:endParaRPr lang="en-US" dirty="0"/>
                    </a:p>
                  </a:txBody>
                  <a:tcPr/>
                </a:tc>
              </a:tr>
              <a:tr h="402166">
                <a:tc>
                  <a:txBody>
                    <a:bodyPr/>
                    <a:lstStyle/>
                    <a:p>
                      <a:r>
                        <a:rPr lang="is-IS" dirty="0" smtClean="0"/>
                        <a:t>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1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457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498.96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2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672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080.6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3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110.91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5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703.29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is-IS" dirty="0" smtClean="0"/>
                        <a:t>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2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672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080.6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6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844.0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1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is-IS" dirty="0" smtClean="0"/>
                        <a:t>2547.3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 smtClean="0"/>
                        <a:t>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3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nb-NO" dirty="0" smtClean="0"/>
                        <a:t>206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nb-NO" dirty="0" smtClean="0"/>
                        <a:t>497.72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5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nb-NO" dirty="0" smtClean="0"/>
                        <a:t>878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nb-NO" dirty="0" smtClean="0"/>
                        <a:t>578.32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6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nb-NO" dirty="0" smtClean="0"/>
                        <a:t>844.0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smtClean="0"/>
                        <a:t>1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nb-NO" dirty="0" smtClean="0"/>
                        <a:t>2547.3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5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pt-BR" dirty="0" smtClean="0"/>
                        <a:t>878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pt-BR" dirty="0" smtClean="0"/>
                        <a:t>578.32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15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pt-BR" dirty="0" smtClean="0"/>
                        <a:t>056.81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27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pt-BR" dirty="0" smtClean="0"/>
                        <a:t>604.11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7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054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294.99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12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932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873.31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15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056.81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dirty="0" smtClean="0"/>
                        <a:t>27</a:t>
                      </a:r>
                      <a:r>
                        <a:rPr lang="en-US" altLang="zh-CN" dirty="0" smtClean="0"/>
                        <a:t>,</a:t>
                      </a:r>
                      <a:r>
                        <a:rPr lang="cs-CZ" dirty="0" smtClean="0"/>
                        <a:t>604.11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4248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215"/>
    </mc:Choice>
    <mc:Fallback xmlns="">
      <p:transition spd="slow" advTm="29215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World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Data:</a:t>
            </a:r>
            <a:r>
              <a:rPr lang="zh-CN" altLang="en-US" dirty="0" smtClean="0"/>
              <a:t> </a:t>
            </a:r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://ourworldindata.org/coronavirus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45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9"/>
    </mc:Choice>
    <mc:Fallback xmlns="">
      <p:transition spd="slow" advTm="2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131</TotalTime>
  <Words>395</Words>
  <Application>Microsoft Macintosh PowerPoint</Application>
  <PresentationFormat>Widescreen</PresentationFormat>
  <Paragraphs>129</Paragraphs>
  <Slides>9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Franklin Gothic Book</vt:lpstr>
      <vt:lpstr>Crop</vt:lpstr>
      <vt:lpstr>COVID-19 ANALYSIS</vt:lpstr>
      <vt:lpstr>CONTENT</vt:lpstr>
      <vt:lpstr>Visualization-World Daily Confirmed Cases (Animated)</vt:lpstr>
      <vt:lpstr>Visualization-World Log Daily Confirmed Cases </vt:lpstr>
      <vt:lpstr>Visualization-World Top 10 Countries with Most Confirmed Cases (Animated)</vt:lpstr>
      <vt:lpstr>Prediction-Basic Algorithm</vt:lpstr>
      <vt:lpstr>Prediction-Results (with R0 = 3.28, F = 5%, d = 17 days, I = 14 days)</vt:lpstr>
      <vt:lpstr>Prediction-Results (with R0 = 2.2, F = 5%, d = 17 days, i = 5 days)</vt:lpstr>
      <vt:lpstr>Data source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ANALYSIS</dc:title>
  <dc:creator>Cao, Xuedi</dc:creator>
  <cp:lastModifiedBy>Cao, Xuedi</cp:lastModifiedBy>
  <cp:revision>59</cp:revision>
  <dcterms:created xsi:type="dcterms:W3CDTF">2020-04-18T20:21:44Z</dcterms:created>
  <dcterms:modified xsi:type="dcterms:W3CDTF">2020-05-06T00:37:21Z</dcterms:modified>
</cp:coreProperties>
</file>

<file path=docProps/thumbnail.jpeg>
</file>